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handoutMasterIdLst>
    <p:handoutMasterId r:id="rId11"/>
  </p:handoutMasterIdLst>
  <p:sldIdLst>
    <p:sldId id="264" r:id="rId3"/>
    <p:sldId id="265" r:id="rId4"/>
    <p:sldId id="257" r:id="rId5"/>
    <p:sldId id="260" r:id="rId6"/>
    <p:sldId id="258" r:id="rId7"/>
    <p:sldId id="259" r:id="rId8"/>
    <p:sldId id="261" r:id="rId9"/>
  </p:sldIdLst>
  <p:sldSz cx="9144000" cy="6858000" type="screen4x3"/>
  <p:notesSz cx="6797675" cy="9874250"/>
  <p:defaultTextStyle>
    <a:defPPr>
      <a:defRPr lang="fr-B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7" d="100"/>
          <a:sy n="117" d="100"/>
        </p:scale>
        <p:origin x="-1464"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vl1pPr>
          </a:lstStyle>
          <a:p>
            <a:fld id="{F700E86C-FF44-4131-BC91-3938AF99D68B}" type="datetimeFigureOut">
              <a:rPr lang="fr-BE" smtClean="0"/>
              <a:t>11/09/2014</a:t>
            </a:fld>
            <a:endParaRPr lang="fr-BE"/>
          </a:p>
        </p:txBody>
      </p:sp>
      <p:sp>
        <p:nvSpPr>
          <p:cNvPr id="4" name="Espace réservé du pied de page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a:lvl1pPr>
          </a:lstStyle>
          <a:p>
            <a:fld id="{13F2E412-2CCF-433C-8DCE-CA346CCF9843}" type="slidenum">
              <a:rPr lang="fr-BE" smtClean="0"/>
              <a:t>‹N°›</a:t>
            </a:fld>
            <a:endParaRPr lang="fr-BE"/>
          </a:p>
        </p:txBody>
      </p:sp>
    </p:spTree>
    <p:extLst>
      <p:ext uri="{BB962C8B-B14F-4D97-AF65-F5344CB8AC3E}">
        <p14:creationId xmlns:p14="http://schemas.microsoft.com/office/powerpoint/2010/main" val="36493112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5659"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fr-BE" altLang="fr-FR"/>
          </a:p>
        </p:txBody>
      </p:sp>
      <p:sp>
        <p:nvSpPr>
          <p:cNvPr id="4099" name="Rectangle 3"/>
          <p:cNvSpPr>
            <a:spLocks noGrp="1" noChangeArrowheads="1"/>
          </p:cNvSpPr>
          <p:nvPr>
            <p:ph type="dt" idx="1"/>
          </p:nvPr>
        </p:nvSpPr>
        <p:spPr bwMode="auto">
          <a:xfrm>
            <a:off x="3850443" y="0"/>
            <a:ext cx="2945659"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fr-BE" altLang="fr-FR"/>
          </a:p>
        </p:txBody>
      </p:sp>
      <p:sp>
        <p:nvSpPr>
          <p:cNvPr id="8196" name="Rectangle 4"/>
          <p:cNvSpPr>
            <a:spLocks noGrp="1" noRot="1" noChangeAspect="1" noChangeArrowheads="1" noTextEdit="1"/>
          </p:cNvSpPr>
          <p:nvPr>
            <p:ph type="sldImg" idx="2"/>
          </p:nvPr>
        </p:nvSpPr>
        <p:spPr bwMode="auto">
          <a:xfrm>
            <a:off x="931863" y="741363"/>
            <a:ext cx="4933950" cy="37020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79768" y="4690269"/>
            <a:ext cx="5438140" cy="444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ltLang="fr-FR" noProof="0" smtClean="0"/>
              <a:t>Cliquez pour modifier les styles du texte du masque</a:t>
            </a:r>
          </a:p>
          <a:p>
            <a:pPr lvl="1"/>
            <a:r>
              <a:rPr lang="fr-BE" altLang="fr-FR" noProof="0" smtClean="0"/>
              <a:t>Deuxième niveau</a:t>
            </a:r>
          </a:p>
          <a:p>
            <a:pPr lvl="2"/>
            <a:r>
              <a:rPr lang="fr-BE" altLang="fr-FR" noProof="0" smtClean="0"/>
              <a:t>Troisième niveau</a:t>
            </a:r>
          </a:p>
          <a:p>
            <a:pPr lvl="3"/>
            <a:r>
              <a:rPr lang="fr-BE" altLang="fr-FR" noProof="0" smtClean="0"/>
              <a:t>Quatrième niveau</a:t>
            </a:r>
          </a:p>
          <a:p>
            <a:pPr lvl="4"/>
            <a:r>
              <a:rPr lang="fr-BE" altLang="fr-FR" noProof="0" smtClean="0"/>
              <a:t>Cinquième niveau</a:t>
            </a:r>
          </a:p>
        </p:txBody>
      </p:sp>
      <p:sp>
        <p:nvSpPr>
          <p:cNvPr id="4102" name="Rectangle 6"/>
          <p:cNvSpPr>
            <a:spLocks noGrp="1" noChangeArrowheads="1"/>
          </p:cNvSpPr>
          <p:nvPr>
            <p:ph type="ftr" sz="quarter" idx="4"/>
          </p:nvPr>
        </p:nvSpPr>
        <p:spPr bwMode="auto">
          <a:xfrm>
            <a:off x="0" y="9378824"/>
            <a:ext cx="2945659"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fr-BE" altLang="fr-FR"/>
          </a:p>
        </p:txBody>
      </p:sp>
      <p:sp>
        <p:nvSpPr>
          <p:cNvPr id="4103" name="Rectangle 7"/>
          <p:cNvSpPr>
            <a:spLocks noGrp="1" noChangeArrowheads="1"/>
          </p:cNvSpPr>
          <p:nvPr>
            <p:ph type="sldNum" sz="quarter" idx="5"/>
          </p:nvPr>
        </p:nvSpPr>
        <p:spPr bwMode="auto">
          <a:xfrm>
            <a:off x="3850443" y="9378824"/>
            <a:ext cx="2945659"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F88AE33-AE3D-41F5-9C02-DC16996099D6}" type="slidenum">
              <a:rPr lang="fr-BE" altLang="fr-FR"/>
              <a:pPr>
                <a:defRPr/>
              </a:pPr>
              <a:t>‹N°›</a:t>
            </a:fld>
            <a:endParaRPr lang="fr-BE" altLang="fr-FR"/>
          </a:p>
        </p:txBody>
      </p:sp>
    </p:spTree>
    <p:extLst>
      <p:ext uri="{BB962C8B-B14F-4D97-AF65-F5344CB8AC3E}">
        <p14:creationId xmlns:p14="http://schemas.microsoft.com/office/powerpoint/2010/main" val="1994046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061B16E-1D5E-446F-80CD-5CB9C87F9A47}" type="slidenum">
              <a:rPr lang="fr-BE" altLang="fr-FR">
                <a:solidFill>
                  <a:prstClr val="black"/>
                </a:solidFill>
              </a:rPr>
              <a:pPr eaLnBrk="1" hangingPunct="1"/>
              <a:t>2</a:t>
            </a:fld>
            <a:endParaRPr lang="fr-BE" altLang="fr-FR">
              <a:solidFill>
                <a:prstClr val="black"/>
              </a:solidFill>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r>
              <a:rPr lang="fr-BE" altLang="fr-FR" smtClean="0"/>
              <a:t>Les participants ont commencé par quelques réunions ont nous avons échangé sur nos expériences et sur les données dont nous disposions. Pour pouvoir aller plus loin dans la réflexion, nous avons proposer à 3 personnes de venir nous présenter un exposé</a:t>
            </a:r>
          </a:p>
          <a:p>
            <a:pPr eaLnBrk="1" hangingPunct="1"/>
            <a:r>
              <a:rPr lang="fr-BE" altLang="fr-FR" smtClean="0"/>
              <a:t>- Pierre VANDERSTRAETEN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BE"/>
          </a:p>
        </p:txBody>
      </p:sp>
      <p:sp>
        <p:nvSpPr>
          <p:cNvPr id="4" name="Rectangle 4"/>
          <p:cNvSpPr>
            <a:spLocks noGrp="1" noChangeArrowheads="1"/>
          </p:cNvSpPr>
          <p:nvPr>
            <p:ph type="dt" sz="half" idx="10"/>
          </p:nvPr>
        </p:nvSpPr>
        <p:spPr>
          <a:ln/>
        </p:spPr>
        <p:txBody>
          <a:bodyPr/>
          <a:lstStyle>
            <a:lvl1pPr>
              <a:defRPr/>
            </a:lvl1pPr>
          </a:lstStyle>
          <a:p>
            <a:pPr>
              <a:defRPr/>
            </a:pPr>
            <a:endParaRPr lang="fr-BE" alt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BE" altLang="fr-FR"/>
          </a:p>
        </p:txBody>
      </p:sp>
      <p:sp>
        <p:nvSpPr>
          <p:cNvPr id="6" name="Rectangle 6"/>
          <p:cNvSpPr>
            <a:spLocks noGrp="1" noChangeArrowheads="1"/>
          </p:cNvSpPr>
          <p:nvPr>
            <p:ph type="sldNum" sz="quarter" idx="12"/>
          </p:nvPr>
        </p:nvSpPr>
        <p:spPr>
          <a:ln/>
        </p:spPr>
        <p:txBody>
          <a:bodyPr/>
          <a:lstStyle>
            <a:lvl1pPr>
              <a:defRPr/>
            </a:lvl1pPr>
          </a:lstStyle>
          <a:p>
            <a:pPr>
              <a:defRPr/>
            </a:pPr>
            <a:fld id="{BB7819C1-CD8F-42E3-9E36-2A7B713D2D9E}" type="slidenum">
              <a:rPr lang="fr-BE" altLang="fr-FR"/>
              <a:pPr>
                <a:defRPr/>
              </a:pPr>
              <a:t>‹N°›</a:t>
            </a:fld>
            <a:endParaRPr lang="fr-BE" altLang="fr-FR"/>
          </a:p>
        </p:txBody>
      </p:sp>
    </p:spTree>
    <p:extLst>
      <p:ext uri="{BB962C8B-B14F-4D97-AF65-F5344CB8AC3E}">
        <p14:creationId xmlns:p14="http://schemas.microsoft.com/office/powerpoint/2010/main" val="3884548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Rectangle 4"/>
          <p:cNvSpPr>
            <a:spLocks noGrp="1" noChangeArrowheads="1"/>
          </p:cNvSpPr>
          <p:nvPr>
            <p:ph type="dt" sz="half" idx="10"/>
          </p:nvPr>
        </p:nvSpPr>
        <p:spPr>
          <a:ln/>
        </p:spPr>
        <p:txBody>
          <a:bodyPr/>
          <a:lstStyle>
            <a:lvl1pPr>
              <a:defRPr/>
            </a:lvl1pPr>
          </a:lstStyle>
          <a:p>
            <a:pPr>
              <a:defRPr/>
            </a:pPr>
            <a:endParaRPr lang="fr-BE" alt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BE" altLang="fr-FR"/>
          </a:p>
        </p:txBody>
      </p:sp>
      <p:sp>
        <p:nvSpPr>
          <p:cNvPr id="6" name="Rectangle 6"/>
          <p:cNvSpPr>
            <a:spLocks noGrp="1" noChangeArrowheads="1"/>
          </p:cNvSpPr>
          <p:nvPr>
            <p:ph type="sldNum" sz="quarter" idx="12"/>
          </p:nvPr>
        </p:nvSpPr>
        <p:spPr>
          <a:ln/>
        </p:spPr>
        <p:txBody>
          <a:bodyPr/>
          <a:lstStyle>
            <a:lvl1pPr>
              <a:defRPr/>
            </a:lvl1pPr>
          </a:lstStyle>
          <a:p>
            <a:pPr>
              <a:defRPr/>
            </a:pPr>
            <a:fld id="{0D43532D-C411-4C73-B589-71EEE1B6A2FF}" type="slidenum">
              <a:rPr lang="fr-BE" altLang="fr-FR"/>
              <a:pPr>
                <a:defRPr/>
              </a:pPr>
              <a:t>‹N°›</a:t>
            </a:fld>
            <a:endParaRPr lang="fr-BE" altLang="fr-FR"/>
          </a:p>
        </p:txBody>
      </p:sp>
    </p:spTree>
    <p:extLst>
      <p:ext uri="{BB962C8B-B14F-4D97-AF65-F5344CB8AC3E}">
        <p14:creationId xmlns:p14="http://schemas.microsoft.com/office/powerpoint/2010/main" val="2874559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Rectangle 4"/>
          <p:cNvSpPr>
            <a:spLocks noGrp="1" noChangeArrowheads="1"/>
          </p:cNvSpPr>
          <p:nvPr>
            <p:ph type="dt" sz="half" idx="10"/>
          </p:nvPr>
        </p:nvSpPr>
        <p:spPr>
          <a:ln/>
        </p:spPr>
        <p:txBody>
          <a:bodyPr/>
          <a:lstStyle>
            <a:lvl1pPr>
              <a:defRPr/>
            </a:lvl1pPr>
          </a:lstStyle>
          <a:p>
            <a:pPr>
              <a:defRPr/>
            </a:pPr>
            <a:endParaRPr lang="fr-BE" alt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BE" altLang="fr-FR"/>
          </a:p>
        </p:txBody>
      </p:sp>
      <p:sp>
        <p:nvSpPr>
          <p:cNvPr id="6" name="Rectangle 6"/>
          <p:cNvSpPr>
            <a:spLocks noGrp="1" noChangeArrowheads="1"/>
          </p:cNvSpPr>
          <p:nvPr>
            <p:ph type="sldNum" sz="quarter" idx="12"/>
          </p:nvPr>
        </p:nvSpPr>
        <p:spPr>
          <a:ln/>
        </p:spPr>
        <p:txBody>
          <a:bodyPr/>
          <a:lstStyle>
            <a:lvl1pPr>
              <a:defRPr/>
            </a:lvl1pPr>
          </a:lstStyle>
          <a:p>
            <a:pPr>
              <a:defRPr/>
            </a:pPr>
            <a:fld id="{E5E81BF9-5D81-44D5-AAD9-6D209C76FFAA}" type="slidenum">
              <a:rPr lang="fr-BE" altLang="fr-FR"/>
              <a:pPr>
                <a:defRPr/>
              </a:pPr>
              <a:t>‹N°›</a:t>
            </a:fld>
            <a:endParaRPr lang="fr-BE" altLang="fr-FR"/>
          </a:p>
        </p:txBody>
      </p:sp>
    </p:spTree>
    <p:extLst>
      <p:ext uri="{BB962C8B-B14F-4D97-AF65-F5344CB8AC3E}">
        <p14:creationId xmlns:p14="http://schemas.microsoft.com/office/powerpoint/2010/main" val="2873860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BE"/>
          </a:p>
        </p:txBody>
      </p:sp>
      <p:sp>
        <p:nvSpPr>
          <p:cNvPr id="4" name="Espace réservé de la date 3"/>
          <p:cNvSpPr>
            <a:spLocks noGrp="1"/>
          </p:cNvSpPr>
          <p:nvPr>
            <p:ph type="dt" sz="half" idx="10"/>
          </p:nvPr>
        </p:nvSpPr>
        <p:spPr/>
        <p:txBody>
          <a:bodyPr/>
          <a:lstStyle/>
          <a:p>
            <a:fld id="{A44CF53B-D120-4265-8EC8-0501B67A9AC9}" type="datetimeFigureOut">
              <a:rPr lang="fr-BE" smtClean="0">
                <a:solidFill>
                  <a:prstClr val="black">
                    <a:tint val="75000"/>
                  </a:prstClr>
                </a:solidFill>
              </a:rPr>
              <a:pPr/>
              <a:t>11/09/2014</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D65E1400-61D9-4B65-B9D8-D58083B3731A}"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19008021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44CF53B-D120-4265-8EC8-0501B67A9AC9}" type="datetimeFigureOut">
              <a:rPr lang="fr-BE" smtClean="0">
                <a:solidFill>
                  <a:prstClr val="black">
                    <a:tint val="75000"/>
                  </a:prstClr>
                </a:solidFill>
              </a:rPr>
              <a:pPr/>
              <a:t>11/09/2014</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D65E1400-61D9-4B65-B9D8-D58083B3731A}"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8568825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44CF53B-D120-4265-8EC8-0501B67A9AC9}" type="datetimeFigureOut">
              <a:rPr lang="fr-BE" smtClean="0">
                <a:solidFill>
                  <a:prstClr val="black">
                    <a:tint val="75000"/>
                  </a:prstClr>
                </a:solidFill>
              </a:rPr>
              <a:pPr/>
              <a:t>11/09/2014</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D65E1400-61D9-4B65-B9D8-D58083B3731A}"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42853626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44CF53B-D120-4265-8EC8-0501B67A9AC9}" type="datetimeFigureOut">
              <a:rPr lang="fr-BE" smtClean="0">
                <a:solidFill>
                  <a:prstClr val="black">
                    <a:tint val="75000"/>
                  </a:prstClr>
                </a:solidFill>
              </a:rPr>
              <a:pPr/>
              <a:t>11/09/2014</a:t>
            </a:fld>
            <a:endParaRPr lang="fr-BE">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BE">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D65E1400-61D9-4B65-B9D8-D58083B3731A}"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4353237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44CF53B-D120-4265-8EC8-0501B67A9AC9}" type="datetimeFigureOut">
              <a:rPr lang="fr-BE" smtClean="0">
                <a:solidFill>
                  <a:prstClr val="black">
                    <a:tint val="75000"/>
                  </a:prstClr>
                </a:solidFill>
              </a:rPr>
              <a:pPr/>
              <a:t>11/09/2014</a:t>
            </a:fld>
            <a:endParaRPr lang="fr-BE">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BE">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D65E1400-61D9-4B65-B9D8-D58083B3731A}"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31134319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e la date 2"/>
          <p:cNvSpPr>
            <a:spLocks noGrp="1"/>
          </p:cNvSpPr>
          <p:nvPr>
            <p:ph type="dt" sz="half" idx="10"/>
          </p:nvPr>
        </p:nvSpPr>
        <p:spPr/>
        <p:txBody>
          <a:bodyPr/>
          <a:lstStyle/>
          <a:p>
            <a:fld id="{A44CF53B-D120-4265-8EC8-0501B67A9AC9}" type="datetimeFigureOut">
              <a:rPr lang="fr-BE" smtClean="0">
                <a:solidFill>
                  <a:prstClr val="black">
                    <a:tint val="75000"/>
                  </a:prstClr>
                </a:solidFill>
              </a:rPr>
              <a:pPr/>
              <a:t>11/09/2014</a:t>
            </a:fld>
            <a:endParaRPr lang="fr-BE">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BE">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D65E1400-61D9-4B65-B9D8-D58083B3731A}"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11617081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44CF53B-D120-4265-8EC8-0501B67A9AC9}" type="datetimeFigureOut">
              <a:rPr lang="fr-BE" smtClean="0">
                <a:solidFill>
                  <a:prstClr val="black">
                    <a:tint val="75000"/>
                  </a:prstClr>
                </a:solidFill>
              </a:rPr>
              <a:pPr/>
              <a:t>11/09/2014</a:t>
            </a:fld>
            <a:endParaRPr lang="fr-BE">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BE">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D65E1400-61D9-4B65-B9D8-D58083B3731A}"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34374614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44CF53B-D120-4265-8EC8-0501B67A9AC9}" type="datetimeFigureOut">
              <a:rPr lang="fr-BE" smtClean="0">
                <a:solidFill>
                  <a:prstClr val="black">
                    <a:tint val="75000"/>
                  </a:prstClr>
                </a:solidFill>
              </a:rPr>
              <a:pPr/>
              <a:t>11/09/2014</a:t>
            </a:fld>
            <a:endParaRPr lang="fr-BE">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BE">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D65E1400-61D9-4B65-B9D8-D58083B3731A}"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1733500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Rectangle 4"/>
          <p:cNvSpPr>
            <a:spLocks noGrp="1" noChangeArrowheads="1"/>
          </p:cNvSpPr>
          <p:nvPr>
            <p:ph type="dt" sz="half" idx="10"/>
          </p:nvPr>
        </p:nvSpPr>
        <p:spPr>
          <a:ln/>
        </p:spPr>
        <p:txBody>
          <a:bodyPr/>
          <a:lstStyle>
            <a:lvl1pPr>
              <a:defRPr/>
            </a:lvl1pPr>
          </a:lstStyle>
          <a:p>
            <a:pPr>
              <a:defRPr/>
            </a:pPr>
            <a:endParaRPr lang="fr-BE" alt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BE" altLang="fr-FR"/>
          </a:p>
        </p:txBody>
      </p:sp>
      <p:sp>
        <p:nvSpPr>
          <p:cNvPr id="6" name="Rectangle 6"/>
          <p:cNvSpPr>
            <a:spLocks noGrp="1" noChangeArrowheads="1"/>
          </p:cNvSpPr>
          <p:nvPr>
            <p:ph type="sldNum" sz="quarter" idx="12"/>
          </p:nvPr>
        </p:nvSpPr>
        <p:spPr>
          <a:ln/>
        </p:spPr>
        <p:txBody>
          <a:bodyPr/>
          <a:lstStyle>
            <a:lvl1pPr>
              <a:defRPr/>
            </a:lvl1pPr>
          </a:lstStyle>
          <a:p>
            <a:pPr>
              <a:defRPr/>
            </a:pPr>
            <a:fld id="{A8A303E8-8148-47B5-9D94-0170C8AA6D85}" type="slidenum">
              <a:rPr lang="fr-BE" altLang="fr-FR"/>
              <a:pPr>
                <a:defRPr/>
              </a:pPr>
              <a:t>‹N°›</a:t>
            </a:fld>
            <a:endParaRPr lang="fr-BE" altLang="fr-FR"/>
          </a:p>
        </p:txBody>
      </p:sp>
    </p:spTree>
    <p:extLst>
      <p:ext uri="{BB962C8B-B14F-4D97-AF65-F5344CB8AC3E}">
        <p14:creationId xmlns:p14="http://schemas.microsoft.com/office/powerpoint/2010/main" val="5481226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44CF53B-D120-4265-8EC8-0501B67A9AC9}" type="datetimeFigureOut">
              <a:rPr lang="fr-BE" smtClean="0">
                <a:solidFill>
                  <a:prstClr val="black">
                    <a:tint val="75000"/>
                  </a:prstClr>
                </a:solidFill>
              </a:rPr>
              <a:pPr/>
              <a:t>11/09/2014</a:t>
            </a:fld>
            <a:endParaRPr lang="fr-BE">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BE">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D65E1400-61D9-4B65-B9D8-D58083B3731A}"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5286378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44CF53B-D120-4265-8EC8-0501B67A9AC9}" type="datetimeFigureOut">
              <a:rPr lang="fr-BE" smtClean="0">
                <a:solidFill>
                  <a:prstClr val="black">
                    <a:tint val="75000"/>
                  </a:prstClr>
                </a:solidFill>
              </a:rPr>
              <a:pPr/>
              <a:t>11/09/2014</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D65E1400-61D9-4B65-B9D8-D58083B3731A}"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7465827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44CF53B-D120-4265-8EC8-0501B67A9AC9}" type="datetimeFigureOut">
              <a:rPr lang="fr-BE" smtClean="0">
                <a:solidFill>
                  <a:prstClr val="black">
                    <a:tint val="75000"/>
                  </a:prstClr>
                </a:solidFill>
              </a:rPr>
              <a:pPr/>
              <a:t>11/09/2014</a:t>
            </a:fld>
            <a:endParaRPr lang="fr-BE">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D65E1400-61D9-4B65-B9D8-D58083B3731A}" type="slidenum">
              <a:rPr lang="fr-BE" smtClean="0">
                <a:solidFill>
                  <a:prstClr val="black">
                    <a:tint val="75000"/>
                  </a:prstClr>
                </a:solidFill>
              </a:rPr>
              <a:pPr/>
              <a:t>‹N°›</a:t>
            </a:fld>
            <a:endParaRPr lang="fr-BE">
              <a:solidFill>
                <a:prstClr val="black">
                  <a:tint val="75000"/>
                </a:prstClr>
              </a:solidFill>
            </a:endParaRPr>
          </a:p>
        </p:txBody>
      </p:sp>
    </p:spTree>
    <p:extLst>
      <p:ext uri="{BB962C8B-B14F-4D97-AF65-F5344CB8AC3E}">
        <p14:creationId xmlns:p14="http://schemas.microsoft.com/office/powerpoint/2010/main" val="2184429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BE" alt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BE" altLang="fr-FR"/>
          </a:p>
        </p:txBody>
      </p:sp>
      <p:sp>
        <p:nvSpPr>
          <p:cNvPr id="6" name="Rectangle 6"/>
          <p:cNvSpPr>
            <a:spLocks noGrp="1" noChangeArrowheads="1"/>
          </p:cNvSpPr>
          <p:nvPr>
            <p:ph type="sldNum" sz="quarter" idx="12"/>
          </p:nvPr>
        </p:nvSpPr>
        <p:spPr>
          <a:ln/>
        </p:spPr>
        <p:txBody>
          <a:bodyPr/>
          <a:lstStyle>
            <a:lvl1pPr>
              <a:defRPr/>
            </a:lvl1pPr>
          </a:lstStyle>
          <a:p>
            <a:pPr>
              <a:defRPr/>
            </a:pPr>
            <a:fld id="{ABC13959-8C44-4EAB-91DE-73F5292BEE53}" type="slidenum">
              <a:rPr lang="fr-BE" altLang="fr-FR"/>
              <a:pPr>
                <a:defRPr/>
              </a:pPr>
              <a:t>‹N°›</a:t>
            </a:fld>
            <a:endParaRPr lang="fr-BE" altLang="fr-FR"/>
          </a:p>
        </p:txBody>
      </p:sp>
    </p:spTree>
    <p:extLst>
      <p:ext uri="{BB962C8B-B14F-4D97-AF65-F5344CB8AC3E}">
        <p14:creationId xmlns:p14="http://schemas.microsoft.com/office/powerpoint/2010/main" val="3170260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Rectangle 4"/>
          <p:cNvSpPr>
            <a:spLocks noGrp="1" noChangeArrowheads="1"/>
          </p:cNvSpPr>
          <p:nvPr>
            <p:ph type="dt" sz="half" idx="10"/>
          </p:nvPr>
        </p:nvSpPr>
        <p:spPr>
          <a:ln/>
        </p:spPr>
        <p:txBody>
          <a:bodyPr/>
          <a:lstStyle>
            <a:lvl1pPr>
              <a:defRPr/>
            </a:lvl1pPr>
          </a:lstStyle>
          <a:p>
            <a:pPr>
              <a:defRPr/>
            </a:pPr>
            <a:endParaRPr lang="fr-BE" alt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BE" altLang="fr-FR"/>
          </a:p>
        </p:txBody>
      </p:sp>
      <p:sp>
        <p:nvSpPr>
          <p:cNvPr id="7" name="Rectangle 6"/>
          <p:cNvSpPr>
            <a:spLocks noGrp="1" noChangeArrowheads="1"/>
          </p:cNvSpPr>
          <p:nvPr>
            <p:ph type="sldNum" sz="quarter" idx="12"/>
          </p:nvPr>
        </p:nvSpPr>
        <p:spPr>
          <a:ln/>
        </p:spPr>
        <p:txBody>
          <a:bodyPr/>
          <a:lstStyle>
            <a:lvl1pPr>
              <a:defRPr/>
            </a:lvl1pPr>
          </a:lstStyle>
          <a:p>
            <a:pPr>
              <a:defRPr/>
            </a:pPr>
            <a:fld id="{36A6B7CF-5B95-4E48-93D4-E68536DA9766}" type="slidenum">
              <a:rPr lang="fr-BE" altLang="fr-FR"/>
              <a:pPr>
                <a:defRPr/>
              </a:pPr>
              <a:t>‹N°›</a:t>
            </a:fld>
            <a:endParaRPr lang="fr-BE" altLang="fr-FR"/>
          </a:p>
        </p:txBody>
      </p:sp>
    </p:spTree>
    <p:extLst>
      <p:ext uri="{BB962C8B-B14F-4D97-AF65-F5344CB8AC3E}">
        <p14:creationId xmlns:p14="http://schemas.microsoft.com/office/powerpoint/2010/main" val="1626866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Rectangle 4"/>
          <p:cNvSpPr>
            <a:spLocks noGrp="1" noChangeArrowheads="1"/>
          </p:cNvSpPr>
          <p:nvPr>
            <p:ph type="dt" sz="half" idx="10"/>
          </p:nvPr>
        </p:nvSpPr>
        <p:spPr>
          <a:ln/>
        </p:spPr>
        <p:txBody>
          <a:bodyPr/>
          <a:lstStyle>
            <a:lvl1pPr>
              <a:defRPr/>
            </a:lvl1pPr>
          </a:lstStyle>
          <a:p>
            <a:pPr>
              <a:defRPr/>
            </a:pPr>
            <a:endParaRPr lang="fr-BE" alt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BE" altLang="fr-FR"/>
          </a:p>
        </p:txBody>
      </p:sp>
      <p:sp>
        <p:nvSpPr>
          <p:cNvPr id="9" name="Rectangle 6"/>
          <p:cNvSpPr>
            <a:spLocks noGrp="1" noChangeArrowheads="1"/>
          </p:cNvSpPr>
          <p:nvPr>
            <p:ph type="sldNum" sz="quarter" idx="12"/>
          </p:nvPr>
        </p:nvSpPr>
        <p:spPr>
          <a:ln/>
        </p:spPr>
        <p:txBody>
          <a:bodyPr/>
          <a:lstStyle>
            <a:lvl1pPr>
              <a:defRPr/>
            </a:lvl1pPr>
          </a:lstStyle>
          <a:p>
            <a:pPr>
              <a:defRPr/>
            </a:pPr>
            <a:fld id="{4D941523-1404-41AF-9F8B-DB483F9DEC11}" type="slidenum">
              <a:rPr lang="fr-BE" altLang="fr-FR"/>
              <a:pPr>
                <a:defRPr/>
              </a:pPr>
              <a:t>‹N°›</a:t>
            </a:fld>
            <a:endParaRPr lang="fr-BE" altLang="fr-FR"/>
          </a:p>
        </p:txBody>
      </p:sp>
    </p:spTree>
    <p:extLst>
      <p:ext uri="{BB962C8B-B14F-4D97-AF65-F5344CB8AC3E}">
        <p14:creationId xmlns:p14="http://schemas.microsoft.com/office/powerpoint/2010/main" val="2988585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Rectangle 4"/>
          <p:cNvSpPr>
            <a:spLocks noGrp="1" noChangeArrowheads="1"/>
          </p:cNvSpPr>
          <p:nvPr>
            <p:ph type="dt" sz="half" idx="10"/>
          </p:nvPr>
        </p:nvSpPr>
        <p:spPr>
          <a:ln/>
        </p:spPr>
        <p:txBody>
          <a:bodyPr/>
          <a:lstStyle>
            <a:lvl1pPr>
              <a:defRPr/>
            </a:lvl1pPr>
          </a:lstStyle>
          <a:p>
            <a:pPr>
              <a:defRPr/>
            </a:pPr>
            <a:endParaRPr lang="fr-BE" alt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BE" altLang="fr-FR"/>
          </a:p>
        </p:txBody>
      </p:sp>
      <p:sp>
        <p:nvSpPr>
          <p:cNvPr id="5" name="Rectangle 6"/>
          <p:cNvSpPr>
            <a:spLocks noGrp="1" noChangeArrowheads="1"/>
          </p:cNvSpPr>
          <p:nvPr>
            <p:ph type="sldNum" sz="quarter" idx="12"/>
          </p:nvPr>
        </p:nvSpPr>
        <p:spPr>
          <a:ln/>
        </p:spPr>
        <p:txBody>
          <a:bodyPr/>
          <a:lstStyle>
            <a:lvl1pPr>
              <a:defRPr/>
            </a:lvl1pPr>
          </a:lstStyle>
          <a:p>
            <a:pPr>
              <a:defRPr/>
            </a:pPr>
            <a:fld id="{A5AFFA2F-6EBF-49AD-9D85-CC25E7FE4FB6}" type="slidenum">
              <a:rPr lang="fr-BE" altLang="fr-FR"/>
              <a:pPr>
                <a:defRPr/>
              </a:pPr>
              <a:t>‹N°›</a:t>
            </a:fld>
            <a:endParaRPr lang="fr-BE" altLang="fr-FR"/>
          </a:p>
        </p:txBody>
      </p:sp>
    </p:spTree>
    <p:extLst>
      <p:ext uri="{BB962C8B-B14F-4D97-AF65-F5344CB8AC3E}">
        <p14:creationId xmlns:p14="http://schemas.microsoft.com/office/powerpoint/2010/main" val="2349214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BE" altLang="fr-FR"/>
          </a:p>
        </p:txBody>
      </p:sp>
      <p:sp>
        <p:nvSpPr>
          <p:cNvPr id="3" name="Rectangle 5"/>
          <p:cNvSpPr>
            <a:spLocks noGrp="1" noChangeArrowheads="1"/>
          </p:cNvSpPr>
          <p:nvPr>
            <p:ph type="ftr" sz="quarter" idx="11"/>
          </p:nvPr>
        </p:nvSpPr>
        <p:spPr>
          <a:ln/>
        </p:spPr>
        <p:txBody>
          <a:bodyPr/>
          <a:lstStyle>
            <a:lvl1pPr>
              <a:defRPr/>
            </a:lvl1pPr>
          </a:lstStyle>
          <a:p>
            <a:pPr>
              <a:defRPr/>
            </a:pPr>
            <a:endParaRPr lang="fr-BE" altLang="fr-FR"/>
          </a:p>
        </p:txBody>
      </p:sp>
      <p:sp>
        <p:nvSpPr>
          <p:cNvPr id="4" name="Rectangle 6"/>
          <p:cNvSpPr>
            <a:spLocks noGrp="1" noChangeArrowheads="1"/>
          </p:cNvSpPr>
          <p:nvPr>
            <p:ph type="sldNum" sz="quarter" idx="12"/>
          </p:nvPr>
        </p:nvSpPr>
        <p:spPr>
          <a:ln/>
        </p:spPr>
        <p:txBody>
          <a:bodyPr/>
          <a:lstStyle>
            <a:lvl1pPr>
              <a:defRPr/>
            </a:lvl1pPr>
          </a:lstStyle>
          <a:p>
            <a:pPr>
              <a:defRPr/>
            </a:pPr>
            <a:fld id="{A07DE1F1-A394-46F9-BCCD-95DCD21549A6}" type="slidenum">
              <a:rPr lang="fr-BE" altLang="fr-FR"/>
              <a:pPr>
                <a:defRPr/>
              </a:pPr>
              <a:t>‹N°›</a:t>
            </a:fld>
            <a:endParaRPr lang="fr-BE" altLang="fr-FR"/>
          </a:p>
        </p:txBody>
      </p:sp>
    </p:spTree>
    <p:extLst>
      <p:ext uri="{BB962C8B-B14F-4D97-AF65-F5344CB8AC3E}">
        <p14:creationId xmlns:p14="http://schemas.microsoft.com/office/powerpoint/2010/main" val="3002600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BE" alt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BE" altLang="fr-FR"/>
          </a:p>
        </p:txBody>
      </p:sp>
      <p:sp>
        <p:nvSpPr>
          <p:cNvPr id="7" name="Rectangle 6"/>
          <p:cNvSpPr>
            <a:spLocks noGrp="1" noChangeArrowheads="1"/>
          </p:cNvSpPr>
          <p:nvPr>
            <p:ph type="sldNum" sz="quarter" idx="12"/>
          </p:nvPr>
        </p:nvSpPr>
        <p:spPr>
          <a:ln/>
        </p:spPr>
        <p:txBody>
          <a:bodyPr/>
          <a:lstStyle>
            <a:lvl1pPr>
              <a:defRPr/>
            </a:lvl1pPr>
          </a:lstStyle>
          <a:p>
            <a:pPr>
              <a:defRPr/>
            </a:pPr>
            <a:fld id="{52B92233-5AC5-4990-AB69-CB60E614874B}" type="slidenum">
              <a:rPr lang="fr-BE" altLang="fr-FR"/>
              <a:pPr>
                <a:defRPr/>
              </a:pPr>
              <a:t>‹N°›</a:t>
            </a:fld>
            <a:endParaRPr lang="fr-BE" altLang="fr-FR"/>
          </a:p>
        </p:txBody>
      </p:sp>
    </p:spTree>
    <p:extLst>
      <p:ext uri="{BB962C8B-B14F-4D97-AF65-F5344CB8AC3E}">
        <p14:creationId xmlns:p14="http://schemas.microsoft.com/office/powerpoint/2010/main" val="80188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BE"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BE" alt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BE" altLang="fr-FR"/>
          </a:p>
        </p:txBody>
      </p:sp>
      <p:sp>
        <p:nvSpPr>
          <p:cNvPr id="7" name="Rectangle 6"/>
          <p:cNvSpPr>
            <a:spLocks noGrp="1" noChangeArrowheads="1"/>
          </p:cNvSpPr>
          <p:nvPr>
            <p:ph type="sldNum" sz="quarter" idx="12"/>
          </p:nvPr>
        </p:nvSpPr>
        <p:spPr>
          <a:ln/>
        </p:spPr>
        <p:txBody>
          <a:bodyPr/>
          <a:lstStyle>
            <a:lvl1pPr>
              <a:defRPr/>
            </a:lvl1pPr>
          </a:lstStyle>
          <a:p>
            <a:pPr>
              <a:defRPr/>
            </a:pPr>
            <a:fld id="{5E6C6D9A-010E-4C8B-A0CD-F332BA35789A}" type="slidenum">
              <a:rPr lang="fr-BE" altLang="fr-FR"/>
              <a:pPr>
                <a:defRPr/>
              </a:pPr>
              <a:t>‹N°›</a:t>
            </a:fld>
            <a:endParaRPr lang="fr-BE" altLang="fr-FR"/>
          </a:p>
        </p:txBody>
      </p:sp>
    </p:spTree>
    <p:extLst>
      <p:ext uri="{BB962C8B-B14F-4D97-AF65-F5344CB8AC3E}">
        <p14:creationId xmlns:p14="http://schemas.microsoft.com/office/powerpoint/2010/main" val="3036884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BE" altLang="fr-FR"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BE" altLang="fr-FR" smtClean="0"/>
              <a:t>Cliquez pour modifier les styles du texte du masque</a:t>
            </a:r>
          </a:p>
          <a:p>
            <a:pPr lvl="1"/>
            <a:r>
              <a:rPr lang="fr-BE" altLang="fr-FR" smtClean="0"/>
              <a:t>Deuxième niveau</a:t>
            </a:r>
          </a:p>
          <a:p>
            <a:pPr lvl="2"/>
            <a:r>
              <a:rPr lang="fr-BE" altLang="fr-FR" smtClean="0"/>
              <a:t>Troisième niveau</a:t>
            </a:r>
          </a:p>
          <a:p>
            <a:pPr lvl="3"/>
            <a:r>
              <a:rPr lang="fr-BE" altLang="fr-FR" smtClean="0"/>
              <a:t>Quatrième niveau</a:t>
            </a:r>
          </a:p>
          <a:p>
            <a:pPr lvl="4"/>
            <a:r>
              <a:rPr lang="fr-BE" altLang="fr-FR" smtClean="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fr-BE" altLang="fr-F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fr-BE" altLang="fr-F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80ACE464-EB73-48E8-8BB0-04B6CD659EF9}" type="slidenum">
              <a:rPr lang="fr-BE" altLang="fr-FR"/>
              <a:pPr>
                <a:defRPr/>
              </a:pPr>
              <a:t>‹N°›</a:t>
            </a:fld>
            <a:endParaRPr lang="fr-BE"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A44CF53B-D120-4265-8EC8-0501B67A9AC9}" type="datetimeFigureOut">
              <a:rPr lang="fr-BE" smtClean="0">
                <a:solidFill>
                  <a:prstClr val="black">
                    <a:tint val="75000"/>
                  </a:prstClr>
                </a:solidFill>
                <a:latin typeface="Calibri"/>
              </a:rPr>
              <a:pPr fontAlgn="auto">
                <a:spcBef>
                  <a:spcPts val="0"/>
                </a:spcBef>
                <a:spcAft>
                  <a:spcPts val="0"/>
                </a:spcAft>
              </a:pPr>
              <a:t>11/09/2014</a:t>
            </a:fld>
            <a:endParaRPr lang="fr-BE">
              <a:solidFill>
                <a:prstClr val="black">
                  <a:tint val="75000"/>
                </a:prstClr>
              </a:solidFill>
              <a:latin typeface="Calibri"/>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fr-BE">
              <a:solidFill>
                <a:prstClr val="black">
                  <a:tint val="75000"/>
                </a:prstClr>
              </a:solidFill>
              <a:latin typeface="Calibri"/>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D65E1400-61D9-4B65-B9D8-D58083B3731A}" type="slidenum">
              <a:rPr lang="fr-BE" smtClean="0">
                <a:solidFill>
                  <a:prstClr val="black">
                    <a:tint val="75000"/>
                  </a:prstClr>
                </a:solidFill>
                <a:latin typeface="Calibri"/>
              </a:rPr>
              <a:pPr fontAlgn="auto">
                <a:spcBef>
                  <a:spcPts val="0"/>
                </a:spcBef>
                <a:spcAft>
                  <a:spcPts val="0"/>
                </a:spcAft>
              </a:pPr>
              <a:t>‹N°›</a:t>
            </a:fld>
            <a:endParaRPr lang="fr-BE">
              <a:solidFill>
                <a:prstClr val="black">
                  <a:tint val="75000"/>
                </a:prstClr>
              </a:solidFill>
              <a:latin typeface="Calibri"/>
            </a:endParaRPr>
          </a:p>
        </p:txBody>
      </p:sp>
    </p:spTree>
    <p:extLst>
      <p:ext uri="{BB962C8B-B14F-4D97-AF65-F5344CB8AC3E}">
        <p14:creationId xmlns:p14="http://schemas.microsoft.com/office/powerpoint/2010/main" val="33386569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BE"/>
          </a:p>
        </p:txBody>
      </p:sp>
      <p:sp>
        <p:nvSpPr>
          <p:cNvPr id="3" name="Sous-titre 2"/>
          <p:cNvSpPr>
            <a:spLocks noGrp="1"/>
          </p:cNvSpPr>
          <p:nvPr>
            <p:ph type="subTitle" idx="1"/>
          </p:nvPr>
        </p:nvSpPr>
        <p:spPr/>
        <p:txBody>
          <a:bodyPr/>
          <a:lstStyle/>
          <a:p>
            <a:endParaRPr lang="fr-BE"/>
          </a:p>
        </p:txBody>
      </p:sp>
      <p:pic>
        <p:nvPicPr>
          <p:cNvPr id="1026" name="Picture 2" descr="C:\Users\dangoiss\Documents\MaisonDD+++processus _4GT\12septseminaire\slides a reproduire\MOBILITE\MDD_MOBILIT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3113" y="-352425"/>
            <a:ext cx="10691813" cy="7562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2710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1188" y="1052513"/>
            <a:ext cx="7847012" cy="2547937"/>
          </a:xfrm>
        </p:spPr>
        <p:txBody>
          <a:bodyPr/>
          <a:lstStyle/>
          <a:p>
            <a:pPr eaLnBrk="1" hangingPunct="1"/>
            <a:r>
              <a:rPr lang="fr-BE" altLang="fr-FR" smtClean="0"/>
              <a:t>LOUVAIN-LA-NEUVE</a:t>
            </a:r>
            <a:br>
              <a:rPr lang="fr-BE" altLang="fr-FR" smtClean="0"/>
            </a:br>
            <a:r>
              <a:rPr lang="fr-BE" altLang="fr-FR" sz="2400" smtClean="0"/>
              <a:t>Ville laboratoire du Développement durable</a:t>
            </a:r>
            <a:br>
              <a:rPr lang="fr-BE" altLang="fr-FR" sz="2400" smtClean="0"/>
            </a:br>
            <a:r>
              <a:rPr lang="fr-BE" altLang="fr-FR" sz="4000" smtClean="0"/>
              <a:t/>
            </a:r>
            <a:br>
              <a:rPr lang="fr-BE" altLang="fr-FR" sz="4000" smtClean="0"/>
            </a:br>
            <a:r>
              <a:rPr lang="fr-BE" altLang="fr-FR" sz="4000" u="sng" smtClean="0"/>
              <a:t>Vers une mobilité soutenable</a:t>
            </a:r>
          </a:p>
        </p:txBody>
      </p:sp>
      <p:sp>
        <p:nvSpPr>
          <p:cNvPr id="2051" name="Rectangle 3"/>
          <p:cNvSpPr>
            <a:spLocks noGrp="1" noChangeArrowheads="1"/>
          </p:cNvSpPr>
          <p:nvPr>
            <p:ph type="subTitle" idx="1"/>
          </p:nvPr>
        </p:nvSpPr>
        <p:spPr/>
        <p:txBody>
          <a:bodyPr/>
          <a:lstStyle/>
          <a:p>
            <a:pPr eaLnBrk="1" hangingPunct="1">
              <a:lnSpc>
                <a:spcPct val="80000"/>
              </a:lnSpc>
            </a:pPr>
            <a:endParaRPr lang="fr-BE" altLang="fr-FR" sz="2000" smtClean="0"/>
          </a:p>
          <a:p>
            <a:pPr eaLnBrk="1" hangingPunct="1">
              <a:lnSpc>
                <a:spcPct val="80000"/>
              </a:lnSpc>
            </a:pPr>
            <a:endParaRPr lang="fr-BE" altLang="fr-FR" sz="2000" smtClean="0"/>
          </a:p>
          <a:p>
            <a:pPr eaLnBrk="1" hangingPunct="1">
              <a:lnSpc>
                <a:spcPct val="80000"/>
              </a:lnSpc>
            </a:pPr>
            <a:r>
              <a:rPr lang="fr-BE" altLang="fr-FR" sz="2000" smtClean="0"/>
              <a:t>Etat d’avancement du groupe de travail de la Maison du Développement durable</a:t>
            </a:r>
          </a:p>
          <a:p>
            <a:pPr eaLnBrk="1" hangingPunct="1">
              <a:lnSpc>
                <a:spcPct val="80000"/>
              </a:lnSpc>
            </a:pPr>
            <a:endParaRPr lang="fr-BE" altLang="fr-FR" sz="2000" smtClean="0"/>
          </a:p>
          <a:p>
            <a:pPr eaLnBrk="1" hangingPunct="1">
              <a:lnSpc>
                <a:spcPct val="80000"/>
              </a:lnSpc>
            </a:pPr>
            <a:r>
              <a:rPr lang="fr-BE" altLang="fr-FR" sz="1200" smtClean="0"/>
              <a:t>12 septembre 2014</a:t>
            </a:r>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556375"/>
            <a:ext cx="9144000" cy="28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12700"/>
            <a:ext cx="9144000"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0652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title"/>
          </p:nvPr>
        </p:nvSpPr>
        <p:spPr>
          <a:xfrm>
            <a:off x="457200" y="692150"/>
            <a:ext cx="8229600" cy="792163"/>
          </a:xfrm>
        </p:spPr>
        <p:txBody>
          <a:bodyPr/>
          <a:lstStyle/>
          <a:p>
            <a:pPr eaLnBrk="1" hangingPunct="1"/>
            <a:r>
              <a:rPr lang="fr-BE" altLang="fr-FR" sz="3600" smtClean="0"/>
              <a:t>Plan provincial de Mobilité (2011)</a:t>
            </a:r>
            <a:r>
              <a:rPr lang="fr-BE" altLang="fr-FR" smtClean="0"/>
              <a:t/>
            </a:r>
            <a:br>
              <a:rPr lang="fr-BE" altLang="fr-FR" smtClean="0"/>
            </a:br>
            <a:r>
              <a:rPr lang="fr-BE" altLang="fr-FR" sz="2000" smtClean="0"/>
              <a:t>Prévision de la croissance des déplacements selon 3 scénarios</a:t>
            </a:r>
          </a:p>
        </p:txBody>
      </p:sp>
      <p:pic>
        <p:nvPicPr>
          <p:cNvPr id="3075" name="Picture 8"/>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95288" y="1628775"/>
            <a:ext cx="7951787" cy="4679950"/>
          </a:xfrm>
          <a:noFill/>
        </p:spPr>
      </p:pic>
      <p:pic>
        <p:nvPicPr>
          <p:cNvPr id="3076"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73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63" y="6565900"/>
            <a:ext cx="9144000" cy="29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620713"/>
            <a:ext cx="8229600" cy="936625"/>
          </a:xfrm>
        </p:spPr>
        <p:txBody>
          <a:bodyPr/>
          <a:lstStyle/>
          <a:p>
            <a:pPr eaLnBrk="1" hangingPunct="1"/>
            <a:r>
              <a:rPr lang="fr-BE" altLang="fr-FR" sz="4800" smtClean="0"/>
              <a:t>Faire face au défi</a:t>
            </a:r>
            <a:endParaRPr lang="fr-FR" altLang="fr-FR" sz="4800" smtClean="0"/>
          </a:p>
        </p:txBody>
      </p:sp>
      <p:sp>
        <p:nvSpPr>
          <p:cNvPr id="4099" name="Rectangle 3"/>
          <p:cNvSpPr>
            <a:spLocks noGrp="1" noChangeArrowheads="1"/>
          </p:cNvSpPr>
          <p:nvPr>
            <p:ph type="body" idx="1"/>
          </p:nvPr>
        </p:nvSpPr>
        <p:spPr/>
        <p:txBody>
          <a:bodyPr/>
          <a:lstStyle/>
          <a:p>
            <a:pPr algn="ctr" eaLnBrk="1" hangingPunct="1">
              <a:lnSpc>
                <a:spcPct val="90000"/>
              </a:lnSpc>
            </a:pPr>
            <a:r>
              <a:rPr lang="fr-BE" altLang="fr-FR" sz="3600" u="sng" smtClean="0"/>
              <a:t>Elargir la vision</a:t>
            </a:r>
          </a:p>
          <a:p>
            <a:pPr eaLnBrk="1" hangingPunct="1">
              <a:lnSpc>
                <a:spcPct val="90000"/>
              </a:lnSpc>
            </a:pPr>
            <a:endParaRPr lang="fr-BE" altLang="fr-FR" smtClean="0"/>
          </a:p>
          <a:p>
            <a:pPr eaLnBrk="1" hangingPunct="1">
              <a:lnSpc>
                <a:spcPct val="90000"/>
              </a:lnSpc>
            </a:pPr>
            <a:r>
              <a:rPr lang="fr-BE" altLang="fr-FR" smtClean="0"/>
              <a:t>Infrastructures</a:t>
            </a:r>
          </a:p>
          <a:p>
            <a:pPr eaLnBrk="1" hangingPunct="1">
              <a:lnSpc>
                <a:spcPct val="90000"/>
              </a:lnSpc>
            </a:pPr>
            <a:r>
              <a:rPr lang="fr-BE" altLang="fr-FR" smtClean="0"/>
              <a:t>Véhicules</a:t>
            </a:r>
          </a:p>
          <a:p>
            <a:pPr eaLnBrk="1" hangingPunct="1">
              <a:lnSpc>
                <a:spcPct val="90000"/>
              </a:lnSpc>
            </a:pPr>
            <a:r>
              <a:rPr lang="fr-BE" altLang="fr-FR" smtClean="0"/>
              <a:t>Développement territorial</a:t>
            </a:r>
          </a:p>
          <a:p>
            <a:pPr eaLnBrk="1" hangingPunct="1">
              <a:lnSpc>
                <a:spcPct val="90000"/>
              </a:lnSpc>
            </a:pPr>
            <a:r>
              <a:rPr lang="fr-BE" altLang="fr-FR" smtClean="0"/>
              <a:t>Changer les comportements</a:t>
            </a:r>
          </a:p>
          <a:p>
            <a:pPr eaLnBrk="1" hangingPunct="1">
              <a:lnSpc>
                <a:spcPct val="90000"/>
              </a:lnSpc>
            </a:pPr>
            <a:r>
              <a:rPr lang="fr-BE" altLang="fr-FR" smtClean="0"/>
              <a:t>Utilisation des TIC</a:t>
            </a:r>
          </a:p>
          <a:p>
            <a:pPr eaLnBrk="1" hangingPunct="1">
              <a:lnSpc>
                <a:spcPct val="90000"/>
              </a:lnSpc>
            </a:pPr>
            <a:r>
              <a:rPr lang="fr-BE" altLang="fr-FR" smtClean="0"/>
              <a:t>Inclure les temporalités différentes</a:t>
            </a:r>
          </a:p>
          <a:p>
            <a:pPr eaLnBrk="1" hangingPunct="1">
              <a:lnSpc>
                <a:spcPct val="90000"/>
              </a:lnSpc>
            </a:pPr>
            <a:endParaRPr lang="fr-FR" altLang="fr-FR" smtClean="0"/>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113"/>
            <a:ext cx="9144000" cy="573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573838"/>
            <a:ext cx="9144000" cy="29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569913"/>
            <a:ext cx="8229600" cy="847725"/>
          </a:xfrm>
        </p:spPr>
        <p:txBody>
          <a:bodyPr/>
          <a:lstStyle/>
          <a:p>
            <a:pPr eaLnBrk="1" hangingPunct="1"/>
            <a:r>
              <a:rPr lang="fr-BE" altLang="fr-FR" sz="4800" smtClean="0"/>
              <a:t>Faire face au défi</a:t>
            </a:r>
          </a:p>
        </p:txBody>
      </p:sp>
      <p:sp>
        <p:nvSpPr>
          <p:cNvPr id="5123" name="Rectangle 3"/>
          <p:cNvSpPr>
            <a:spLocks noGrp="1" noChangeArrowheads="1"/>
          </p:cNvSpPr>
          <p:nvPr>
            <p:ph type="body" idx="1"/>
          </p:nvPr>
        </p:nvSpPr>
        <p:spPr/>
        <p:txBody>
          <a:bodyPr/>
          <a:lstStyle/>
          <a:p>
            <a:pPr algn="ctr" eaLnBrk="1" hangingPunct="1"/>
            <a:r>
              <a:rPr lang="fr-BE" altLang="fr-FR" sz="3600" u="sng" smtClean="0"/>
              <a:t>Des axes pour la réflexion et l’action</a:t>
            </a:r>
          </a:p>
          <a:p>
            <a:pPr eaLnBrk="1" hangingPunct="1"/>
            <a:r>
              <a:rPr lang="fr-BE" altLang="fr-FR" smtClean="0"/>
              <a:t>Mobilité partagée</a:t>
            </a:r>
          </a:p>
          <a:p>
            <a:pPr eaLnBrk="1" hangingPunct="1"/>
            <a:r>
              <a:rPr lang="fr-BE" altLang="fr-FR" smtClean="0"/>
              <a:t>Mobilité connectée</a:t>
            </a:r>
          </a:p>
          <a:p>
            <a:pPr eaLnBrk="1" hangingPunct="1"/>
            <a:r>
              <a:rPr lang="fr-BE" altLang="fr-FR" smtClean="0"/>
              <a:t>Mobilité diffuse – Mobilité inutile</a:t>
            </a:r>
          </a:p>
          <a:p>
            <a:pPr eaLnBrk="1" hangingPunct="1"/>
            <a:r>
              <a:rPr lang="fr-BE" altLang="fr-FR" smtClean="0"/>
              <a:t>Mobilité décarbonée</a:t>
            </a:r>
          </a:p>
          <a:p>
            <a:pPr eaLnBrk="1" hangingPunct="1"/>
            <a:r>
              <a:rPr lang="fr-BE" altLang="fr-FR" smtClean="0"/>
              <a:t>Mobilité dans l’espace</a:t>
            </a:r>
          </a:p>
          <a:p>
            <a:pPr eaLnBrk="1" hangingPunct="1"/>
            <a:r>
              <a:rPr lang="fr-BE" altLang="fr-FR" smtClean="0"/>
              <a:t>Mobilité dans la tête</a:t>
            </a:r>
          </a:p>
        </p:txBody>
      </p:sp>
      <p:pic>
        <p:nvPicPr>
          <p:cNvPr id="51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75"/>
            <a:ext cx="9144000" cy="573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565900"/>
            <a:ext cx="9144000" cy="29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Grp="1" noChangeArrowheads="1"/>
          </p:cNvSpPr>
          <p:nvPr>
            <p:ph type="body" sz="half" idx="1"/>
          </p:nvPr>
        </p:nvSpPr>
        <p:spPr>
          <a:xfrm>
            <a:off x="457200" y="765175"/>
            <a:ext cx="4038600" cy="5360988"/>
          </a:xfrm>
        </p:spPr>
        <p:txBody>
          <a:bodyPr/>
          <a:lstStyle/>
          <a:p>
            <a:pPr algn="ctr" eaLnBrk="1" hangingPunct="1">
              <a:lnSpc>
                <a:spcPct val="90000"/>
              </a:lnSpc>
            </a:pPr>
            <a:r>
              <a:rPr lang="fr-BE" altLang="fr-FR" sz="4400" u="sng" smtClean="0"/>
              <a:t>Des valeurs</a:t>
            </a:r>
          </a:p>
          <a:p>
            <a:pPr eaLnBrk="1" hangingPunct="1">
              <a:lnSpc>
                <a:spcPct val="90000"/>
              </a:lnSpc>
            </a:pPr>
            <a:endParaRPr lang="fr-BE" altLang="fr-FR" smtClean="0"/>
          </a:p>
          <a:p>
            <a:pPr eaLnBrk="1" hangingPunct="1">
              <a:lnSpc>
                <a:spcPct val="90000"/>
              </a:lnSpc>
              <a:buFontTx/>
              <a:buAutoNum type="arabicPeriod"/>
            </a:pPr>
            <a:r>
              <a:rPr lang="fr-BE" altLang="fr-FR" sz="2400" smtClean="0"/>
              <a:t>Accroître </a:t>
            </a:r>
            <a:br>
              <a:rPr lang="fr-BE" altLang="fr-FR" sz="2400" smtClean="0"/>
            </a:br>
            <a:r>
              <a:rPr lang="fr-BE" altLang="fr-FR" sz="2400" smtClean="0"/>
              <a:t>la qualité de la vie</a:t>
            </a:r>
            <a:r>
              <a:rPr lang="fr-BE" altLang="fr-FR" smtClean="0"/>
              <a:t> </a:t>
            </a:r>
          </a:p>
          <a:p>
            <a:pPr marL="762000" lvl="1" indent="-304800" eaLnBrk="1" hangingPunct="1">
              <a:lnSpc>
                <a:spcPct val="90000"/>
              </a:lnSpc>
              <a:buFontTx/>
              <a:buChar char="•"/>
            </a:pPr>
            <a:r>
              <a:rPr lang="fr-BE" altLang="fr-FR" sz="1800" smtClean="0"/>
              <a:t>Solidarité</a:t>
            </a:r>
          </a:p>
          <a:p>
            <a:pPr marL="762000" lvl="1" indent="-304800" eaLnBrk="1" hangingPunct="1">
              <a:lnSpc>
                <a:spcPct val="90000"/>
              </a:lnSpc>
              <a:buFontTx/>
              <a:buChar char="•"/>
            </a:pPr>
            <a:r>
              <a:rPr lang="fr-BE" altLang="fr-FR" sz="1800" smtClean="0"/>
              <a:t>Convivialité et lien social</a:t>
            </a:r>
          </a:p>
          <a:p>
            <a:pPr marL="762000" lvl="1" indent="-304800" eaLnBrk="1" hangingPunct="1">
              <a:lnSpc>
                <a:spcPct val="90000"/>
              </a:lnSpc>
              <a:buFontTx/>
              <a:buChar char="•"/>
            </a:pPr>
            <a:r>
              <a:rPr lang="fr-BE" altLang="fr-FR" sz="1800" smtClean="0"/>
              <a:t>Sécurité</a:t>
            </a:r>
          </a:p>
          <a:p>
            <a:pPr marL="762000" lvl="1" indent="-304800" eaLnBrk="1" hangingPunct="1">
              <a:lnSpc>
                <a:spcPct val="90000"/>
              </a:lnSpc>
              <a:buFontTx/>
              <a:buChar char="•"/>
            </a:pPr>
            <a:r>
              <a:rPr lang="fr-BE" altLang="fr-FR" sz="1800" smtClean="0"/>
              <a:t>Santé</a:t>
            </a:r>
            <a:br>
              <a:rPr lang="fr-BE" altLang="fr-FR" sz="1800" smtClean="0"/>
            </a:br>
            <a:endParaRPr lang="fr-BE" altLang="fr-FR" sz="1800" smtClean="0"/>
          </a:p>
          <a:p>
            <a:pPr eaLnBrk="1" hangingPunct="1">
              <a:lnSpc>
                <a:spcPct val="90000"/>
              </a:lnSpc>
              <a:buFontTx/>
              <a:buAutoNum type="arabicPeriod"/>
            </a:pPr>
            <a:r>
              <a:rPr lang="fr-BE" altLang="fr-FR" sz="2400" smtClean="0"/>
              <a:t>Répondre </a:t>
            </a:r>
            <a:br>
              <a:rPr lang="fr-BE" altLang="fr-FR" sz="2400" smtClean="0"/>
            </a:br>
            <a:r>
              <a:rPr lang="fr-BE" altLang="fr-FR" sz="2400" smtClean="0"/>
              <a:t>au défi environnemental</a:t>
            </a:r>
            <a:br>
              <a:rPr lang="fr-BE" altLang="fr-FR" sz="2400" smtClean="0"/>
            </a:br>
            <a:endParaRPr lang="fr-BE" altLang="fr-FR" sz="2400" smtClean="0"/>
          </a:p>
          <a:p>
            <a:pPr eaLnBrk="1" hangingPunct="1">
              <a:lnSpc>
                <a:spcPct val="90000"/>
              </a:lnSpc>
              <a:buFontTx/>
              <a:buAutoNum type="arabicPeriod"/>
            </a:pPr>
            <a:r>
              <a:rPr lang="fr-BE" altLang="fr-FR" sz="2400" smtClean="0"/>
              <a:t>Assurer </a:t>
            </a:r>
            <a:br>
              <a:rPr lang="fr-BE" altLang="fr-FR" sz="2400" smtClean="0"/>
            </a:br>
            <a:r>
              <a:rPr lang="fr-BE" altLang="fr-FR" sz="2400" smtClean="0"/>
              <a:t>la prospérité</a:t>
            </a:r>
          </a:p>
          <a:p>
            <a:pPr eaLnBrk="1" hangingPunct="1">
              <a:lnSpc>
                <a:spcPct val="90000"/>
              </a:lnSpc>
              <a:buFontTx/>
              <a:buNone/>
            </a:pPr>
            <a:endParaRPr lang="fr-BE" altLang="fr-FR" sz="2400" smtClean="0"/>
          </a:p>
          <a:p>
            <a:pPr eaLnBrk="1" hangingPunct="1">
              <a:lnSpc>
                <a:spcPct val="90000"/>
              </a:lnSpc>
            </a:pPr>
            <a:endParaRPr lang="fr-BE" altLang="fr-FR" smtClean="0"/>
          </a:p>
        </p:txBody>
      </p:sp>
      <p:sp>
        <p:nvSpPr>
          <p:cNvPr id="6147" name="Rectangle 6"/>
          <p:cNvSpPr>
            <a:spLocks noGrp="1" noChangeArrowheads="1"/>
          </p:cNvSpPr>
          <p:nvPr>
            <p:ph type="body" sz="half" idx="2"/>
          </p:nvPr>
        </p:nvSpPr>
        <p:spPr>
          <a:xfrm>
            <a:off x="4648200" y="836613"/>
            <a:ext cx="4038600" cy="5289550"/>
          </a:xfrm>
        </p:spPr>
        <p:txBody>
          <a:bodyPr/>
          <a:lstStyle/>
          <a:p>
            <a:pPr eaLnBrk="1" hangingPunct="1">
              <a:lnSpc>
                <a:spcPct val="90000"/>
              </a:lnSpc>
            </a:pPr>
            <a:r>
              <a:rPr lang="fr-BE" altLang="fr-FR" sz="4400" u="sng" smtClean="0"/>
              <a:t>Un principe</a:t>
            </a:r>
          </a:p>
          <a:p>
            <a:pPr eaLnBrk="1" hangingPunct="1">
              <a:lnSpc>
                <a:spcPct val="90000"/>
              </a:lnSpc>
            </a:pPr>
            <a:endParaRPr lang="fr-BE" altLang="fr-FR" smtClean="0"/>
          </a:p>
          <a:p>
            <a:pPr eaLnBrk="1" hangingPunct="1">
              <a:lnSpc>
                <a:spcPct val="90000"/>
              </a:lnSpc>
            </a:pPr>
            <a:endParaRPr lang="fr-BE" altLang="fr-FR" smtClean="0"/>
          </a:p>
          <a:p>
            <a:pPr eaLnBrk="1" hangingPunct="1">
              <a:lnSpc>
                <a:spcPct val="90000"/>
              </a:lnSpc>
            </a:pPr>
            <a:endParaRPr lang="fr-BE" altLang="fr-FR" smtClean="0"/>
          </a:p>
          <a:p>
            <a:pPr algn="ctr" eaLnBrk="1" hangingPunct="1">
              <a:lnSpc>
                <a:spcPct val="90000"/>
              </a:lnSpc>
            </a:pPr>
            <a:r>
              <a:rPr lang="fr-BE" altLang="fr-FR" b="1" smtClean="0"/>
              <a:t>Mobilité = levier de changement</a:t>
            </a:r>
          </a:p>
          <a:p>
            <a:pPr eaLnBrk="1" hangingPunct="1">
              <a:lnSpc>
                <a:spcPct val="90000"/>
              </a:lnSpc>
            </a:pPr>
            <a:endParaRPr lang="fr-BE" altLang="fr-FR" sz="4000" smtClean="0"/>
          </a:p>
          <a:p>
            <a:pPr eaLnBrk="1" hangingPunct="1">
              <a:lnSpc>
                <a:spcPct val="90000"/>
              </a:lnSpc>
              <a:buFontTx/>
              <a:buNone/>
            </a:pPr>
            <a:endParaRPr lang="fr-BE" altLang="fr-FR" sz="4000" smtClean="0"/>
          </a:p>
          <a:p>
            <a:pPr eaLnBrk="1" hangingPunct="1">
              <a:lnSpc>
                <a:spcPct val="90000"/>
              </a:lnSpc>
            </a:pPr>
            <a:endParaRPr lang="fr-BE" altLang="fr-FR" sz="1800" smtClean="0"/>
          </a:p>
          <a:p>
            <a:pPr eaLnBrk="1" hangingPunct="1">
              <a:lnSpc>
                <a:spcPct val="90000"/>
              </a:lnSpc>
            </a:pPr>
            <a:endParaRPr lang="fr-BE" altLang="fr-FR" sz="1800" smtClean="0"/>
          </a:p>
          <a:p>
            <a:pPr eaLnBrk="1" hangingPunct="1">
              <a:lnSpc>
                <a:spcPct val="90000"/>
              </a:lnSpc>
            </a:pPr>
            <a:endParaRPr lang="fr-BE" altLang="fr-FR" smtClean="0"/>
          </a:p>
          <a:p>
            <a:pPr eaLnBrk="1" hangingPunct="1">
              <a:lnSpc>
                <a:spcPct val="90000"/>
              </a:lnSpc>
            </a:pPr>
            <a:endParaRPr lang="fr-BE" altLang="fr-FR" smtClean="0"/>
          </a:p>
        </p:txBody>
      </p:sp>
      <p:pic>
        <p:nvPicPr>
          <p:cNvPr id="6148"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65900"/>
            <a:ext cx="9144000" cy="29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73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620713"/>
            <a:ext cx="8229600" cy="796925"/>
          </a:xfrm>
        </p:spPr>
        <p:txBody>
          <a:bodyPr/>
          <a:lstStyle/>
          <a:p>
            <a:pPr eaLnBrk="1" hangingPunct="1"/>
            <a:r>
              <a:rPr lang="fr-BE" altLang="fr-FR" sz="4800" smtClean="0"/>
              <a:t>Des pistes pour LLN</a:t>
            </a:r>
            <a:endParaRPr lang="fr-FR" altLang="fr-FR" sz="4800" smtClean="0"/>
          </a:p>
        </p:txBody>
      </p:sp>
      <p:sp>
        <p:nvSpPr>
          <p:cNvPr id="7171" name="Rectangle 3"/>
          <p:cNvSpPr>
            <a:spLocks noGrp="1" noChangeArrowheads="1"/>
          </p:cNvSpPr>
          <p:nvPr>
            <p:ph type="body" idx="1"/>
          </p:nvPr>
        </p:nvSpPr>
        <p:spPr/>
        <p:txBody>
          <a:bodyPr/>
          <a:lstStyle/>
          <a:p>
            <a:pPr eaLnBrk="1" hangingPunct="1"/>
            <a:endParaRPr lang="fr-BE" altLang="fr-FR" sz="2800" smtClean="0"/>
          </a:p>
          <a:p>
            <a:pPr eaLnBrk="1" hangingPunct="1"/>
            <a:r>
              <a:rPr lang="fr-BE" altLang="fr-FR" sz="2800" smtClean="0"/>
              <a:t>Actualisation du PCM </a:t>
            </a:r>
          </a:p>
          <a:p>
            <a:pPr eaLnBrk="1" hangingPunct="1"/>
            <a:r>
              <a:rPr lang="fr-BE" altLang="fr-FR" sz="2800" smtClean="0"/>
              <a:t>Miser sur les jeunes</a:t>
            </a:r>
          </a:p>
          <a:p>
            <a:pPr eaLnBrk="1" hangingPunct="1"/>
            <a:r>
              <a:rPr lang="fr-BE" altLang="fr-FR" sz="2800" smtClean="0"/>
              <a:t>Priorité au vélo</a:t>
            </a:r>
          </a:p>
          <a:p>
            <a:pPr eaLnBrk="1" hangingPunct="1"/>
            <a:r>
              <a:rPr lang="fr-BE" altLang="fr-FR" sz="2800" smtClean="0"/>
              <a:t>Offre publique de services aux « sans voitures »</a:t>
            </a:r>
          </a:p>
          <a:p>
            <a:pPr eaLnBrk="1" hangingPunct="1"/>
            <a:r>
              <a:rPr lang="fr-BE" altLang="fr-FR" sz="2800" smtClean="0"/>
              <a:t>Préparer l’arrivée des voitures connectées</a:t>
            </a:r>
          </a:p>
          <a:p>
            <a:pPr eaLnBrk="1" hangingPunct="1"/>
            <a:r>
              <a:rPr lang="fr-BE" altLang="fr-FR" sz="2800" smtClean="0"/>
              <a:t>Favoriser une autre manière de travailler</a:t>
            </a:r>
          </a:p>
          <a:p>
            <a:pPr eaLnBrk="1" hangingPunct="1"/>
            <a:r>
              <a:rPr lang="fr-BE" altLang="fr-FR" sz="2800" smtClean="0"/>
              <a:t>Faire de l’espace partagé la norme</a:t>
            </a:r>
            <a:endParaRPr lang="fr-FR" altLang="fr-FR" sz="2800" smtClean="0"/>
          </a:p>
        </p:txBody>
      </p:sp>
      <p:pic>
        <p:nvPicPr>
          <p:cNvPr id="71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65900"/>
            <a:ext cx="9144000" cy="29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573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491</TotalTime>
  <Words>170</Words>
  <Application>Microsoft Office PowerPoint</Application>
  <PresentationFormat>Affichage à l'écran (4:3)</PresentationFormat>
  <Paragraphs>54</Paragraphs>
  <Slides>7</Slides>
  <Notes>1</Notes>
  <HiddenSlides>0</HiddenSlides>
  <MMClips>0</MMClips>
  <ScaleCrop>false</ScaleCrop>
  <HeadingPairs>
    <vt:vector size="4" baseType="variant">
      <vt:variant>
        <vt:lpstr>Thème</vt:lpstr>
      </vt:variant>
      <vt:variant>
        <vt:i4>2</vt:i4>
      </vt:variant>
      <vt:variant>
        <vt:lpstr>Titres des diapositives</vt:lpstr>
      </vt:variant>
      <vt:variant>
        <vt:i4>7</vt:i4>
      </vt:variant>
    </vt:vector>
  </HeadingPairs>
  <TitlesOfParts>
    <vt:vector size="9" baseType="lpstr">
      <vt:lpstr>Modèle par défaut</vt:lpstr>
      <vt:lpstr>Thème Office</vt:lpstr>
      <vt:lpstr>Présentation PowerPoint</vt:lpstr>
      <vt:lpstr>LOUVAIN-LA-NEUVE Ville laboratoire du Développement durable  Vers une mobilité soutenable</vt:lpstr>
      <vt:lpstr>Plan provincial de Mobilité (2011) Prévision de la croissance des déplacements selon 3 scénarios</vt:lpstr>
      <vt:lpstr>Faire face au défi</vt:lpstr>
      <vt:lpstr>Faire face au défi</vt:lpstr>
      <vt:lpstr>Présentation PowerPoint</vt:lpstr>
      <vt:lpstr>Des pistes pour LLN</vt:lpstr>
    </vt:vector>
  </TitlesOfParts>
  <Company>OLLN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LOUVAIN-LA-NEUVE Ville laboratoire du Développement durable Une mobilité soutenable</dc:title>
  <dc:creator>tricotm</dc:creator>
  <cp:lastModifiedBy>SIWS</cp:lastModifiedBy>
  <cp:revision>15</cp:revision>
  <cp:lastPrinted>2014-09-11T13:12:00Z</cp:lastPrinted>
  <dcterms:created xsi:type="dcterms:W3CDTF">2014-09-10T13:11:34Z</dcterms:created>
  <dcterms:modified xsi:type="dcterms:W3CDTF">2014-09-11T18:12:29Z</dcterms:modified>
</cp:coreProperties>
</file>